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622023/v622023001/2e57c/Jpp_f5m1u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328592"/>
          </a:xfrm>
          <a:prstGeom prst="rect">
            <a:avLst/>
          </a:prstGeom>
          <a:noFill/>
        </p:spPr>
      </p:pic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072494" cy="512605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23-24 апреля 2015 года в стенах Карагандинского экономического университета </a:t>
            </a:r>
            <a:r>
              <a:rPr lang="ru-RU" dirty="0" err="1" smtClean="0"/>
              <a:t>Казпотребсоюза</a:t>
            </a:r>
            <a:r>
              <a:rPr lang="ru-RU" dirty="0" smtClean="0"/>
              <a:t> проходила XIII Региональная Олимпиада по экономике. Команда КЭУ, как победитель XII Региональная Олимпиада по экономике в Университете «</a:t>
            </a:r>
            <a:r>
              <a:rPr lang="ru-RU" dirty="0" err="1" smtClean="0"/>
              <a:t>Мирас</a:t>
            </a:r>
            <a:r>
              <a:rPr lang="ru-RU" dirty="0" smtClean="0"/>
              <a:t>» г. Шымкент, получила право на проведение данной Олимпиады в качестве организатора в этом году.</a:t>
            </a:r>
            <a:endParaRPr lang="ru-RU" dirty="0"/>
          </a:p>
        </p:txBody>
      </p:sp>
    </p:spTree>
  </p:cSld>
  <p:clrMapOvr>
    <a:masterClrMapping/>
  </p:clrMapOvr>
  <p:transition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Олимпиада\23.04.2015-олимп экономика\DSC056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5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проводимой Олимпиаде приняли участие такие команды, как:</a:t>
            </a:r>
            <a:br>
              <a:rPr lang="ru-RU" dirty="0" smtClean="0"/>
            </a:br>
            <a:r>
              <a:rPr lang="ru-RU" dirty="0" smtClean="0"/>
              <a:t>- команда «</a:t>
            </a:r>
            <a:r>
              <a:rPr lang="ru-RU" dirty="0" err="1" smtClean="0"/>
              <a:t>Алаш</a:t>
            </a:r>
            <a:r>
              <a:rPr lang="ru-RU" dirty="0" smtClean="0"/>
              <a:t>» – Казахского гуманитарно-юридического инновационного университета, г. Семей;</a:t>
            </a:r>
            <a:br>
              <a:rPr lang="ru-RU" dirty="0" smtClean="0"/>
            </a:br>
            <a:r>
              <a:rPr lang="ru-RU" dirty="0" smtClean="0"/>
              <a:t>- команда «</a:t>
            </a:r>
            <a:r>
              <a:rPr lang="ru-RU" dirty="0" err="1" smtClean="0"/>
              <a:t>Болашақ</a:t>
            </a:r>
            <a:r>
              <a:rPr lang="ru-RU" dirty="0" smtClean="0"/>
              <a:t>» – </a:t>
            </a:r>
            <a:r>
              <a:rPr lang="ru-RU" dirty="0" err="1" smtClean="0"/>
              <a:t>Кокшетауского</a:t>
            </a:r>
            <a:r>
              <a:rPr lang="ru-RU" dirty="0" smtClean="0"/>
              <a:t> университета имени Абая </a:t>
            </a:r>
            <a:r>
              <a:rPr lang="ru-RU" dirty="0" err="1" smtClean="0"/>
              <a:t>Мырзахметова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команда «Дружба Народов» – Казахстанского инженерно-педагогического университета Дружбы народов, г. Шымкент;</a:t>
            </a:r>
            <a:br>
              <a:rPr lang="ru-RU" dirty="0" smtClean="0"/>
            </a:br>
            <a:r>
              <a:rPr lang="ru-RU" dirty="0" smtClean="0"/>
              <a:t>- команда «</a:t>
            </a:r>
            <a:r>
              <a:rPr lang="ru-RU" dirty="0" err="1" smtClean="0"/>
              <a:t>Start-up</a:t>
            </a:r>
            <a:r>
              <a:rPr lang="ru-RU" dirty="0" smtClean="0"/>
              <a:t>» – Карагандинского государственного технического университета;</a:t>
            </a:r>
            <a:br>
              <a:rPr lang="ru-RU" dirty="0" smtClean="0"/>
            </a:br>
            <a:r>
              <a:rPr lang="ru-RU" dirty="0" smtClean="0"/>
              <a:t>- и команда КЭУК «Короче говоря…», которая принимала участие вне конкурса.</a:t>
            </a:r>
            <a:endParaRPr lang="ru-RU" dirty="0"/>
          </a:p>
        </p:txBody>
      </p:sp>
    </p:spTree>
  </p:cSld>
  <p:clrMapOvr>
    <a:masterClrMapping/>
  </p:clrMapOvr>
  <p:transition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Олимпиада\23.04.2015-олимп экономика\DSC056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7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По результатам всех 5 туров, в </a:t>
            </a:r>
            <a:r>
              <a:rPr lang="ru-RU" dirty="0" err="1" smtClean="0"/>
              <a:t>креативном</a:t>
            </a:r>
            <a:r>
              <a:rPr lang="ru-RU" dirty="0" smtClean="0"/>
              <a:t> и интеллектуальном блоках, победителем стала команда «</a:t>
            </a:r>
            <a:r>
              <a:rPr lang="ru-RU" dirty="0" err="1" smtClean="0"/>
              <a:t>Алаш</a:t>
            </a:r>
            <a:r>
              <a:rPr lang="ru-RU" dirty="0" smtClean="0"/>
              <a:t>» из Казахского гуманитарно-юридического инновационного университета, г. Семей. С чем мы их и поздравляем! Право на проведение XIV Региональной Олимпиады по экономике теперь за ними…</a:t>
            </a:r>
          </a:p>
          <a:p>
            <a:pPr algn="just"/>
            <a:r>
              <a:rPr lang="ru-RU" dirty="0" smtClean="0"/>
              <a:t>Второе место осталось за командой «</a:t>
            </a:r>
            <a:r>
              <a:rPr lang="ru-RU" dirty="0" err="1" smtClean="0"/>
              <a:t>Болашақ</a:t>
            </a:r>
            <a:r>
              <a:rPr lang="ru-RU" dirty="0" smtClean="0"/>
              <a:t>» – </a:t>
            </a:r>
            <a:r>
              <a:rPr lang="ru-RU" dirty="0" err="1" smtClean="0"/>
              <a:t>Кокшетауского</a:t>
            </a:r>
            <a:r>
              <a:rPr lang="ru-RU" dirty="0" smtClean="0"/>
              <a:t> университета имени Абая </a:t>
            </a:r>
            <a:r>
              <a:rPr lang="ru-RU" dirty="0" err="1" smtClean="0"/>
              <a:t>Мырзахметова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Третье место заняли команда «</a:t>
            </a:r>
            <a:r>
              <a:rPr lang="ru-RU" dirty="0" err="1" smtClean="0"/>
              <a:t>Start-up</a:t>
            </a:r>
            <a:r>
              <a:rPr lang="ru-RU" dirty="0" smtClean="0"/>
              <a:t>» – Карагандинского государственного технического университета и команда «Дружба Народов» – Казахстанского инженерно-педагогического университета Дружбы народов, г. Шымкент.</a:t>
            </a:r>
          </a:p>
          <a:p>
            <a:pPr algn="just"/>
            <a:r>
              <a:rPr lang="kk-KZ" dirty="0" smtClean="0"/>
              <a:t>Все победители и презеры были награждены почетными дипломами и кубками, а также ценными призами.</a:t>
            </a:r>
            <a:endParaRPr lang="ru-RU" dirty="0"/>
          </a:p>
        </p:txBody>
      </p:sp>
    </p:spTree>
  </p:cSld>
  <p:clrMapOvr>
    <a:masterClrMapping/>
  </p:clrMapOvr>
  <p:transition advTm="3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192.168.2.10\Foto\2015 г\4-апрель\24.04.2015-олимпиада эконом\DSC06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3690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166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3</cp:revision>
  <dcterms:modified xsi:type="dcterms:W3CDTF">2015-04-28T11:19:10Z</dcterms:modified>
</cp:coreProperties>
</file>